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BC43-625D-460F-944A-6CEE2DBB3DF4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6F04E-4DBE-4EAF-A9D2-20994CF00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352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BC43-625D-460F-944A-6CEE2DBB3DF4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6F04E-4DBE-4EAF-A9D2-20994CF00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810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BC43-625D-460F-944A-6CEE2DBB3DF4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6F04E-4DBE-4EAF-A9D2-20994CF00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778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BC43-625D-460F-944A-6CEE2DBB3DF4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6F04E-4DBE-4EAF-A9D2-20994CF00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55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BC43-625D-460F-944A-6CEE2DBB3DF4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6F04E-4DBE-4EAF-A9D2-20994CF00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53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BC43-625D-460F-944A-6CEE2DBB3DF4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6F04E-4DBE-4EAF-A9D2-20994CF00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453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BC43-625D-460F-944A-6CEE2DBB3DF4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6F04E-4DBE-4EAF-A9D2-20994CF00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1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BC43-625D-460F-944A-6CEE2DBB3DF4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6F04E-4DBE-4EAF-A9D2-20994CF00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84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BC43-625D-460F-944A-6CEE2DBB3DF4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6F04E-4DBE-4EAF-A9D2-20994CF00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339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BC43-625D-460F-944A-6CEE2DBB3DF4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6F04E-4DBE-4EAF-A9D2-20994CF00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31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BC43-625D-460F-944A-6CEE2DBB3DF4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6F04E-4DBE-4EAF-A9D2-20994CF00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853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1BC43-625D-460F-944A-6CEE2DBB3DF4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6F04E-4DBE-4EAF-A9D2-20994CF00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110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-7257" y="-18661"/>
            <a:ext cx="9144000" cy="147732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tx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tx2">
                  <a:lumMod val="60000"/>
                  <a:lumOff val="4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b="1" dirty="0">
              <a:ln>
                <a:solidFill>
                  <a:srgbClr val="FFFF00"/>
                </a:solidFill>
              </a:ln>
              <a:solidFill>
                <a:schemeClr val="accent1"/>
              </a:solidFill>
            </a:endParaRPr>
          </a:p>
          <a:p>
            <a:pPr algn="ctr"/>
            <a:endParaRPr lang="en-GB" b="1" dirty="0">
              <a:ln>
                <a:solidFill>
                  <a:srgbClr val="FFFF00"/>
                </a:solidFill>
              </a:ln>
              <a:solidFill>
                <a:schemeClr val="accent1"/>
              </a:solidFill>
            </a:endParaRPr>
          </a:p>
          <a:p>
            <a:pPr algn="ctr"/>
            <a:endParaRPr lang="en-GB" b="1" dirty="0">
              <a:ln>
                <a:solidFill>
                  <a:srgbClr val="FFFF00"/>
                </a:solidFill>
              </a:ln>
              <a:solidFill>
                <a:schemeClr val="accent1"/>
              </a:solidFill>
            </a:endParaRPr>
          </a:p>
          <a:p>
            <a:pPr algn="ctr"/>
            <a:endParaRPr lang="en-GB" b="1" dirty="0">
              <a:ln>
                <a:solidFill>
                  <a:srgbClr val="FFFF00"/>
                </a:solidFill>
              </a:ln>
              <a:solidFill>
                <a:schemeClr val="bg1"/>
              </a:solidFill>
            </a:endParaRPr>
          </a:p>
          <a:p>
            <a:pPr algn="ctr"/>
            <a:r>
              <a:rPr lang="en-GB" b="1" dirty="0">
                <a:ln>
                  <a:solidFill>
                    <a:srgbClr val="FFFF00"/>
                  </a:solidFill>
                </a:ln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AC05BBCB-8C72-470F-85F7-CA5FD4F26C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156" b="93620" l="19180" r="6566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718" t="11299" r="34880" b="9374"/>
          <a:stretch/>
        </p:blipFill>
        <p:spPr bwMode="auto">
          <a:xfrm>
            <a:off x="225892" y="5715000"/>
            <a:ext cx="955208" cy="959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id="{17BE5FB4-B878-483B-8ED0-C318E5DFBF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156" b="93620" l="19180" r="6566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718" t="11299" r="34880" b="9374"/>
          <a:stretch/>
        </p:blipFill>
        <p:spPr bwMode="auto">
          <a:xfrm>
            <a:off x="7967565" y="5715000"/>
            <a:ext cx="955208" cy="959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C089CBC-3DAB-4727-AC79-07AE359CEA83}"/>
              </a:ext>
            </a:extLst>
          </p:cNvPr>
          <p:cNvSpPr/>
          <p:nvPr/>
        </p:nvSpPr>
        <p:spPr>
          <a:xfrm>
            <a:off x="-7257" y="0"/>
            <a:ext cx="915125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GB" sz="5400" b="1" cap="none" spc="0" dirty="0">
                <a:ln/>
                <a:solidFill>
                  <a:schemeClr val="bg1"/>
                </a:solidFill>
                <a:effectLst/>
              </a:rPr>
              <a:t>JACK AND THE BEANSTALK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9080ABD-DA7F-48F2-8D39-ECECCDE52923}"/>
              </a:ext>
            </a:extLst>
          </p:cNvPr>
          <p:cNvSpPr/>
          <p:nvPr/>
        </p:nvSpPr>
        <p:spPr>
          <a:xfrm>
            <a:off x="-14514" y="729786"/>
            <a:ext cx="9143999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GB" sz="2000" b="1" dirty="0">
                <a:ln/>
                <a:solidFill>
                  <a:schemeClr val="bg1"/>
                </a:solidFill>
              </a:rPr>
              <a:t>5</a:t>
            </a:r>
            <a:r>
              <a:rPr lang="en-GB" sz="2000" b="1" cap="none" spc="0" dirty="0">
                <a:ln/>
                <a:solidFill>
                  <a:schemeClr val="bg1"/>
                </a:solidFill>
                <a:effectLst/>
              </a:rPr>
              <a:t>PM </a:t>
            </a:r>
            <a:r>
              <a:rPr lang="en-GB" sz="2000" b="1" dirty="0">
                <a:ln/>
                <a:solidFill>
                  <a:schemeClr val="bg1"/>
                </a:solidFill>
              </a:rPr>
              <a:t>THURSDAY 28</a:t>
            </a:r>
            <a:r>
              <a:rPr lang="en-GB" sz="2000" b="1" baseline="30000" dirty="0">
                <a:ln/>
                <a:solidFill>
                  <a:schemeClr val="bg1"/>
                </a:solidFill>
              </a:rPr>
              <a:t>TH</a:t>
            </a:r>
            <a:r>
              <a:rPr lang="en-GB" sz="2000" b="1" dirty="0">
                <a:ln/>
                <a:solidFill>
                  <a:schemeClr val="bg1"/>
                </a:solidFill>
              </a:rPr>
              <a:t> </a:t>
            </a:r>
            <a:r>
              <a:rPr lang="en-GB" sz="2000" b="1" cap="none" spc="0" dirty="0">
                <a:ln/>
                <a:solidFill>
                  <a:schemeClr val="bg1"/>
                </a:solidFill>
                <a:effectLst/>
              </a:rPr>
              <a:t>DECEMBER 2023 AT ABERTYSSWG WORKING MENS CLUB</a:t>
            </a:r>
          </a:p>
          <a:p>
            <a:pPr algn="ctr"/>
            <a:r>
              <a:rPr lang="en-GB" sz="2000" b="1" cap="none" spc="0" dirty="0">
                <a:ln/>
                <a:solidFill>
                  <a:schemeClr val="bg1"/>
                </a:solidFill>
                <a:effectLst/>
              </a:rPr>
              <a:t>TICKETS £5.00. </a:t>
            </a:r>
            <a:r>
              <a:rPr lang="en-GB" sz="2000" b="1" dirty="0">
                <a:ln/>
                <a:solidFill>
                  <a:schemeClr val="bg1"/>
                </a:solidFill>
              </a:rPr>
              <a:t>AVAILABLE VIA LORRAINE GRONOW</a:t>
            </a:r>
            <a:endParaRPr lang="en-GB" sz="2000" b="1" cap="none" spc="0" dirty="0">
              <a:ln/>
              <a:solidFill>
                <a:schemeClr val="bg1"/>
              </a:solidFill>
              <a:effectLst/>
            </a:endParaRPr>
          </a:p>
          <a:p>
            <a:pPr algn="ctr"/>
            <a:endParaRPr lang="en-GB" sz="2000" b="1" cap="none" spc="0" dirty="0">
              <a:ln/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A1CF5C-6A69-4A97-8F1E-C7FFC2B035F2}"/>
              </a:ext>
            </a:extLst>
          </p:cNvPr>
          <p:cNvSpPr/>
          <p:nvPr/>
        </p:nvSpPr>
        <p:spPr>
          <a:xfrm>
            <a:off x="1266471" y="5898853"/>
            <a:ext cx="661572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GB" sz="1600" b="1" cap="none" spc="0" dirty="0">
                <a:ln/>
                <a:solidFill>
                  <a:srgbClr val="002060"/>
                </a:solidFill>
                <a:effectLst/>
              </a:rPr>
              <a:t>Part-Sponsored by Rhymney Community Council</a:t>
            </a:r>
          </a:p>
          <a:p>
            <a:pPr algn="ctr"/>
            <a:r>
              <a:rPr lang="en-GB" sz="1600" b="1" cap="none" spc="0" dirty="0">
                <a:ln/>
                <a:solidFill>
                  <a:srgbClr val="002060"/>
                </a:solidFill>
                <a:effectLst/>
              </a:rPr>
              <a:t>Merry Christmas and a Happy New Year from your local Community Council</a:t>
            </a:r>
          </a:p>
        </p:txBody>
      </p:sp>
      <p:pic>
        <p:nvPicPr>
          <p:cNvPr id="2" name="Picture 2" descr="Jack And The Beanstalk Images – Browse 279 Stock Photos, Vectors, and Video  | Adobe Stock">
            <a:extLst>
              <a:ext uri="{FF2B5EF4-FFF2-40B4-BE49-F238E27FC236}">
                <a16:creationId xmlns:a16="http://schemas.microsoft.com/office/drawing/2014/main" id="{2E18A554-EB91-B35F-5B2C-A2CC9D6A77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458667"/>
            <a:ext cx="9144001" cy="4153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3908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40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WILLIAMS</dc:creator>
  <cp:lastModifiedBy>Geraint Williams</cp:lastModifiedBy>
  <cp:revision>18</cp:revision>
  <dcterms:created xsi:type="dcterms:W3CDTF">2017-11-19T20:41:04Z</dcterms:created>
  <dcterms:modified xsi:type="dcterms:W3CDTF">2023-11-01T22:52:32Z</dcterms:modified>
</cp:coreProperties>
</file>